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67" r:id="rId2"/>
    <p:sldId id="268" r:id="rId3"/>
    <p:sldId id="288" r:id="rId4"/>
    <p:sldId id="287" r:id="rId5"/>
    <p:sldId id="286" r:id="rId6"/>
    <p:sldId id="285" r:id="rId7"/>
    <p:sldId id="284" r:id="rId8"/>
    <p:sldId id="283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7" d="100"/>
          <a:sy n="77" d="100"/>
        </p:scale>
        <p:origin x="161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0431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4290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3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1607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400" b="1" kern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</a:lstStyle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438400" y="274638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9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</a:lstStyle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400" b="1" kern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</a:lstStyle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6525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A16B-287C-4BB2-B435-BC4C71B1631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9144000" cy="6833234"/>
            <a:chOff x="0" y="0"/>
            <a:chExt cx="9144000" cy="683323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248399"/>
              <a:ext cx="9144000" cy="5848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0792" y="136525"/>
              <a:ext cx="2596008" cy="73723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81" b="96939" l="9375" r="90909">
                        <a14:foregroundMark x1="34091" y1="9524" x2="71307" y2="9184"/>
                        <a14:foregroundMark x1="37216" y1="6463" x2="65625" y2="6122"/>
                        <a14:foregroundMark x1="31818" y1="90476" x2="72159" y2="89456"/>
                        <a14:foregroundMark x1="35227" y1="92177" x2="64205" y2="93537"/>
                        <a14:foregroundMark x1="45170" y1="96939" x2="56818" y2="96939"/>
                        <a14:foregroundMark x1="88636" y1="31293" x2="88920" y2="66667"/>
                        <a14:foregroundMark x1="91193" y1="42857" x2="90057" y2="57823"/>
                        <a14:foregroundMark x1="42614" y1="2721" x2="59659" y2="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8" y="136525"/>
            <a:ext cx="938392" cy="783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792" y="131026"/>
            <a:ext cx="259600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2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67460" y="1371600"/>
            <a:ext cx="6885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Memory Management System 			       with Linked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AB8-C099-4FC7-B8FB-5C9BE1710DCF}"/>
              </a:ext>
            </a:extLst>
          </p:cNvPr>
          <p:cNvSpPr txBox="1"/>
          <p:nvPr/>
        </p:nvSpPr>
        <p:spPr>
          <a:xfrm>
            <a:off x="152400" y="4267200"/>
            <a:ext cx="8762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Submitted To:-                                                                              Submitted By:-</a:t>
            </a:r>
          </a:p>
          <a:p>
            <a:r>
              <a:rPr lang="en-US" b="1" dirty="0"/>
              <a:t>Ms. Dipti Bansal Ma’am				          Ashish Kumar(2245917)</a:t>
            </a:r>
          </a:p>
          <a:p>
            <a:r>
              <a:rPr lang="en-US" b="1" dirty="0"/>
              <a:t>						          </a:t>
            </a:r>
            <a:r>
              <a:rPr lang="en-US" b="1" dirty="0" err="1"/>
              <a:t>Asad</a:t>
            </a:r>
            <a:r>
              <a:rPr lang="en-US" b="1" dirty="0"/>
              <a:t> </a:t>
            </a:r>
            <a:r>
              <a:rPr lang="en-US" b="1" dirty="0" err="1"/>
              <a:t>Jawaid</a:t>
            </a:r>
            <a:r>
              <a:rPr lang="en-US" b="1" dirty="0"/>
              <a:t>(2246063)</a:t>
            </a:r>
          </a:p>
          <a:p>
            <a:r>
              <a:rPr lang="en-US" b="1" dirty="0"/>
              <a:t>						          Ariba Mahmood(2247130)</a:t>
            </a:r>
          </a:p>
          <a:p>
            <a:r>
              <a:rPr lang="en-US" b="1" dirty="0"/>
              <a:t>						          </a:t>
            </a:r>
            <a:r>
              <a:rPr lang="en-US" b="1" dirty="0" err="1"/>
              <a:t>Ashu</a:t>
            </a:r>
            <a:r>
              <a:rPr lang="en-US" b="1" dirty="0"/>
              <a:t> Kumari(2246169)</a:t>
            </a:r>
          </a:p>
          <a:p>
            <a:r>
              <a:rPr lang="en-US" b="1" dirty="0"/>
              <a:t>						          Aryan(2245916)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9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545"/>
            <a:ext cx="9144000" cy="4942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10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445"/>
            <a:ext cx="9144000" cy="5436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11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505"/>
            <a:ext cx="9144000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12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65"/>
            <a:ext cx="9144000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13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660"/>
            <a:ext cx="9144000" cy="5038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14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705"/>
            <a:ext cx="9144000" cy="5344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955040"/>
            <a:ext cx="9138285" cy="5593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2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3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5073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4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5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285"/>
            <a:ext cx="9144000" cy="4990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6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970"/>
            <a:ext cx="9144000" cy="4970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7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020"/>
            <a:ext cx="9144000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(8)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230"/>
            <a:ext cx="9144000" cy="5383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College_presentation_Template</Template>
  <TotalTime>14</TotalTime>
  <Words>78</Words>
  <Application>Microsoft Office PowerPoint</Application>
  <PresentationFormat>On-screen Show (4:3)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 P SWARNKAR</dc:creator>
  <cp:lastModifiedBy>aribamahmood0@gmail.com</cp:lastModifiedBy>
  <cp:revision>11</cp:revision>
  <dcterms:created xsi:type="dcterms:W3CDTF">2020-07-27T09:08:00Z</dcterms:created>
  <dcterms:modified xsi:type="dcterms:W3CDTF">2024-10-23T08:37:12Z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AC28399576164B23B68E687447267598_12</vt:lpwstr>
  </property>
  <property fmtid="{D5CDD505-2E9C-101B-9397-08002B2CF9AE}" pid="3" name="KSOProductBuildVer">
    <vt:lpwstr>1033-12.2.0.13472</vt:lpwstr>
  </property>
</Properties>
</file>